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2"/>
    <p:restoredTop sz="94643"/>
  </p:normalViewPr>
  <p:slideViewPr>
    <p:cSldViewPr snapToGrid="0">
      <p:cViewPr varScale="1">
        <p:scale>
          <a:sx n="115" d="100"/>
          <a:sy n="115" d="100"/>
        </p:scale>
        <p:origin x="4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46702-12CC-B60A-161B-5B4729388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B5F2DF-16D5-3F1D-E466-56BA57282E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8795F-A642-B46E-32E8-96EB5718B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9D190-5571-8BC1-306A-9C3034D16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3DE63-13C9-6890-372D-87C69F51A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19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87BE8-EA0B-F771-82EA-0FF270B01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0727C8-E256-1080-3C92-AC5E21D086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4618A-5AAA-0FE4-49A1-2A1B175F6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1B79C-9B71-9C6A-4D41-2261ADF48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2DF63-7803-DD73-6396-6F8735FF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3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653CA7-6A5B-CDF0-7E31-B120564BDF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2E6443-1A51-74D3-249F-B33984EDF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308DD-97A7-5267-F3A5-E0706D43A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DCB97-3406-2BFD-5270-9BCCB852C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01256-3062-E306-B2AE-06E559397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37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FBB46-630E-9AE4-BF2E-2622CD64D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BAC70-6C80-AEE4-0829-B882BD568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6FFA8-5995-E0E2-B0AF-365632871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39BA8-09AB-CF0B-B30B-19629F763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0E249-F6E5-5B7A-BEFE-8EF701B2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5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DCD20-EE57-64A0-F2EB-4588F95A5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6C744-2925-DB96-76D5-292AD13C3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59819-99C6-D393-6786-EA03BF844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6E1FB-551E-C249-A2DE-17593A316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E00B1-98EB-45EE-D8A1-39C832C95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13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9C3CA-B96E-EF13-2CEB-80D2365A5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5E097-CAB7-E856-A731-506436B405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FAB5C8-1061-2843-E555-965EEF1D3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034EE-CF9F-70A9-0A56-91675B887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C1D1B-9743-EC26-0CE7-E76619E58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87350-869A-1A03-C3E3-AC62C460A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6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60973-E91D-E0D1-706B-7D105237D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F9B792-FCA0-F127-CB1A-86B4EB5B5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9D120B-7DF3-0E42-7140-625D8D4EC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E140FE-29C8-067B-6323-42F8F027ED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2BBE51-680F-AD63-8460-C4242B944B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D32F83-3636-667D-3F22-69677A5F8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EC7ED9-D431-E58E-EB25-46B5AD3C5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5FDF6F-DAE0-86A0-1CA7-22E87162E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70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26BEF-F1E5-4DEE-E833-B4B2ACD1C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3C0E27-D10D-110A-0D4B-4FA1B430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7526F-297D-2FFE-7560-9416FA754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ADB147-8D2C-CCB1-1DE3-377791F3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79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713449-BD66-C932-D442-8ADC5653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9D63E-969A-AEE8-C280-A0B406F19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29BB2-DAF2-E2F9-9894-1B84F6858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94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75CE5-18D6-039B-6F07-30B66D610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6DA6B-BEBA-4588-C6EA-3128AADD6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EACFFA-DD39-B718-3DD6-6B4DAC43D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ECDDC5-1B9F-776E-C86C-6EA42FA04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6D3C13-B11F-ED17-CBF7-1191897DB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4EA46-20F9-FC08-2239-B1AE4036C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15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6CA8-9FE6-7B1A-FE98-FB0467651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6AD59E-A355-D7F7-DA46-437FC3C8DF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95D1F3-5B6E-3FF0-36C6-868A3AACA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0F498F-01DE-C2D9-4A86-AA71828EB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15758-C82C-1B5D-679B-3927C397B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A9987-0A16-5186-AAEE-DBDD8B5F9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11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F26D36-5032-7869-B2EA-23CC55A73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E12C5-6062-D194-4D49-941EC8445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C51AC-7651-068E-2D04-75EC550DA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DC2109-C0EC-AD4A-8EA9-7E2A31269602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F5E194-6E7E-94D7-536D-19BCB3A5BF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89A2E-9E50-124D-699D-206DC4426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0A4A81-6BA8-324F-AD53-0BEECB66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33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194DD-7590-FF28-7EDD-F060EC8B03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30EEBB-5101-8404-3D61-167E495F55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324F38-C40D-E21C-8A0D-BCE50A845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211" y="26894"/>
            <a:ext cx="10246659" cy="683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81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EEBD65-E7DC-2496-E947-DEE00BA67F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9000"/>
          </a:blip>
          <a:srcRect b="15370"/>
          <a:stretch>
            <a:fillRect/>
          </a:stretch>
        </p:blipFill>
        <p:spPr>
          <a:xfrm>
            <a:off x="19" y="-36424"/>
            <a:ext cx="12191981" cy="688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101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44134-8219-CFD0-10C2-7050A90B3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6F8AB-51F3-B1F6-48D3-7FFECEE83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B041C1-5F29-9546-B4F6-E084669AB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705" y="1922929"/>
            <a:ext cx="3245224" cy="32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86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A190B-DB7D-3CE9-9A4B-A31E74314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633E2-659B-EBAB-70E1-13D8FCA77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7F5EB-B39D-13D1-6CE2-B1D101A6A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729" y="1996093"/>
            <a:ext cx="3302048" cy="330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48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646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43D59FF-EA6A-52F4-EFB9-DB76BC9EF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about YOUR family? </a:t>
            </a:r>
            <a:b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Show your picture and talk about them.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940B03-7EF3-B355-A95A-3266AEF426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2434" y="757238"/>
            <a:ext cx="8818653" cy="588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87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16</Words>
  <Application>Microsoft Macintosh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Handout</vt:lpstr>
      <vt:lpstr>Activities</vt:lpstr>
      <vt:lpstr>What about YOUR family?  Show your picture and talk about them.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Dewey</dc:creator>
  <cp:lastModifiedBy>Dan Dewey</cp:lastModifiedBy>
  <cp:revision>2</cp:revision>
  <dcterms:created xsi:type="dcterms:W3CDTF">2026-06-09T18:08:40Z</dcterms:created>
  <dcterms:modified xsi:type="dcterms:W3CDTF">2026-06-10T02:37:51Z</dcterms:modified>
</cp:coreProperties>
</file>